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271" r:id="rId3"/>
    <p:sldId id="273" r:id="rId4"/>
    <p:sldId id="272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5B63BA-6EEF-40BE-B192-2385F467404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96334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F83262-EFC4-4E88-BB15-8C433F0F4A8A}" type="datetimeFigureOut">
              <a:rPr lang="en-US" smtClean="0"/>
              <a:t>12/14/2017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1E4A9B-A762-49D1-BDE5-BBF705B778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360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64878E-FC94-47A5-8452-FF2CB9DD068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06158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0B3026-5B53-486B-9FFA-0F022101EE5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232347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73AC54-57FC-45F9-8048-DB882D3B673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0094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F3FB12-DB81-461C-A2B0-A0C30AD061D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329756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4200C4-4F5A-4AC8-B3F9-7845C689282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231216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4703B1-FEDA-445D-8865-C0B87BCA1C9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575897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892A51-20B6-4FE6-AA36-974ACECBD8B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45768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E02CBD-841E-4958-98E9-41BD6E65793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17504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EF2A44-1BC6-48DF-82D0-591D8C1E5A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866061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7C8A85-0B52-495D-84B0-0C103428A8F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09762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B41735-E4F6-424A-8DF7-03C2F2CE24C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677710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C4B7DDF-11B5-42E5-9252-5E86AA76C1CB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en-US" altLang="en-US" sz="3600" dirty="0">
                <a:solidFill>
                  <a:schemeClr val="folHlink"/>
                </a:solidFill>
              </a:rPr>
              <a:t>Me llamo ________ </a:t>
            </a:r>
            <a:r>
              <a:rPr lang="en-US" altLang="en-US" sz="3600">
                <a:solidFill>
                  <a:schemeClr val="folHlink"/>
                </a:solidFill>
              </a:rPr>
              <a:t>Clase </a:t>
            </a:r>
            <a:r>
              <a:rPr lang="en-US" altLang="en-US" sz="3600" smtClean="0">
                <a:solidFill>
                  <a:schemeClr val="folHlink"/>
                </a:solidFill>
              </a:rPr>
              <a:t>701</a:t>
            </a:r>
            <a:r>
              <a:rPr lang="en-US" altLang="en-US" sz="3600" dirty="0">
                <a:solidFill>
                  <a:schemeClr val="folHlink"/>
                </a:solidFill>
              </a:rPr>
              <a:t/>
            </a:r>
            <a:br>
              <a:rPr lang="en-US" altLang="en-US" sz="3600" dirty="0">
                <a:solidFill>
                  <a:schemeClr val="folHlink"/>
                </a:solidFill>
              </a:rPr>
            </a:br>
            <a:r>
              <a:rPr lang="en-US" altLang="en-US" sz="3600" dirty="0">
                <a:solidFill>
                  <a:schemeClr val="folHlink"/>
                </a:solidFill>
              </a:rPr>
              <a:t>La fecha es </a:t>
            </a:r>
            <a:r>
              <a:rPr lang="en-US" altLang="en-US" sz="3600">
                <a:solidFill>
                  <a:schemeClr val="folHlink"/>
                </a:solidFill>
              </a:rPr>
              <a:t>el </a:t>
            </a:r>
            <a:r>
              <a:rPr lang="en-US" altLang="en-US" sz="3600" smtClean="0">
                <a:solidFill>
                  <a:schemeClr val="folHlink"/>
                </a:solidFill>
              </a:rPr>
              <a:t>14 </a:t>
            </a:r>
            <a:r>
              <a:rPr lang="en-US" altLang="en-US" sz="3600" dirty="0">
                <a:solidFill>
                  <a:schemeClr val="folHlink"/>
                </a:solidFill>
              </a:rPr>
              <a:t>de </a:t>
            </a:r>
            <a:r>
              <a:rPr lang="en-US" altLang="en-US" sz="3600" dirty="0" err="1" smtClean="0">
                <a:solidFill>
                  <a:schemeClr val="folHlink"/>
                </a:solidFill>
              </a:rPr>
              <a:t>diciembre</a:t>
            </a:r>
            <a:r>
              <a:rPr lang="en-US" altLang="en-US" sz="3600" dirty="0" smtClean="0">
                <a:solidFill>
                  <a:schemeClr val="folHlink"/>
                </a:solidFill>
              </a:rPr>
              <a:t> </a:t>
            </a:r>
            <a:r>
              <a:rPr lang="en-US" altLang="en-US" sz="3600" dirty="0">
                <a:solidFill>
                  <a:schemeClr val="folHlink"/>
                </a:solidFill>
              </a:rPr>
              <a:t>del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2017</a:t>
            </a:r>
            <a:endParaRPr lang="en-US" altLang="en-US" sz="36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r>
              <a:rPr lang="es-ES_tradnl" altLang="en-US" sz="2800" dirty="0">
                <a:solidFill>
                  <a:srgbClr val="FF0000"/>
                </a:solidFill>
              </a:rPr>
              <a:t>Propósito # </a:t>
            </a:r>
            <a:r>
              <a:rPr lang="es-ES_tradnl" altLang="en-US" sz="2800" dirty="0" smtClean="0">
                <a:solidFill>
                  <a:srgbClr val="FF0000"/>
                </a:solidFill>
              </a:rPr>
              <a:t>31: </a:t>
            </a:r>
            <a:r>
              <a:rPr lang="es-ES_tradnl" altLang="en-US" sz="2800" dirty="0" smtClean="0"/>
              <a:t>¿Como repasamos las expresiones con el infinitivo?</a:t>
            </a:r>
          </a:p>
          <a:p>
            <a:pPr marL="609600" indent="-609600">
              <a:buFontTx/>
              <a:buNone/>
            </a:pPr>
            <a:r>
              <a:rPr lang="es-ES_tradnl" altLang="en-US" sz="2800" i="1" dirty="0" smtClean="0">
                <a:solidFill>
                  <a:srgbClr val="00B050"/>
                </a:solidFill>
              </a:rPr>
              <a:t>L.O. To </a:t>
            </a:r>
            <a:r>
              <a:rPr lang="es-ES_tradnl" altLang="en-US" sz="2800" i="1" dirty="0" err="1" smtClean="0">
                <a:solidFill>
                  <a:srgbClr val="00B050"/>
                </a:solidFill>
              </a:rPr>
              <a:t>review</a:t>
            </a:r>
            <a:r>
              <a:rPr lang="es-ES_tradnl" altLang="en-US" sz="2800" i="1" dirty="0" smtClean="0">
                <a:solidFill>
                  <a:srgbClr val="00B050"/>
                </a:solidFill>
              </a:rPr>
              <a:t> </a:t>
            </a:r>
            <a:r>
              <a:rPr lang="es-ES_tradnl" altLang="en-US" sz="2800" i="1" dirty="0" err="1" smtClean="0">
                <a:solidFill>
                  <a:srgbClr val="00B050"/>
                </a:solidFill>
              </a:rPr>
              <a:t>the</a:t>
            </a:r>
            <a:r>
              <a:rPr lang="es-ES_tradnl" altLang="en-US" sz="2800" i="1" dirty="0" smtClean="0">
                <a:solidFill>
                  <a:srgbClr val="00B050"/>
                </a:solidFill>
              </a:rPr>
              <a:t> </a:t>
            </a:r>
            <a:r>
              <a:rPr lang="es-ES_tradnl" altLang="en-US" sz="2800" i="1" dirty="0" err="1" smtClean="0">
                <a:solidFill>
                  <a:srgbClr val="00B050"/>
                </a:solidFill>
              </a:rPr>
              <a:t>chapter</a:t>
            </a:r>
            <a:r>
              <a:rPr lang="es-ES_tradnl" altLang="en-US" sz="2800" i="1" dirty="0" smtClean="0">
                <a:solidFill>
                  <a:srgbClr val="00B050"/>
                </a:solidFill>
              </a:rPr>
              <a:t> cultural </a:t>
            </a:r>
            <a:r>
              <a:rPr lang="es-ES_tradnl" altLang="en-US" sz="2800" i="1" dirty="0" err="1" smtClean="0">
                <a:solidFill>
                  <a:srgbClr val="00B050"/>
                </a:solidFill>
              </a:rPr>
              <a:t>reading</a:t>
            </a:r>
            <a:endParaRPr lang="es-ES_tradnl" altLang="en-US" sz="2800" i="1" dirty="0">
              <a:solidFill>
                <a:srgbClr val="00B050"/>
              </a:solidFill>
            </a:endParaRPr>
          </a:p>
          <a:p>
            <a:pPr marL="609600" indent="-609600">
              <a:buFontTx/>
              <a:buNone/>
            </a:pPr>
            <a:r>
              <a:rPr lang="es-ES_tradnl" altLang="en-US" sz="2800" dirty="0">
                <a:solidFill>
                  <a:srgbClr val="FF0000"/>
                </a:solidFill>
              </a:rPr>
              <a:t>Actividad Inicial:</a:t>
            </a:r>
          </a:p>
          <a:p>
            <a:pPr marL="609600" indent="-609600">
              <a:buFontTx/>
              <a:buNone/>
            </a:pPr>
            <a:r>
              <a:rPr lang="es-ES_tradnl" altLang="en-US" sz="2800" dirty="0"/>
              <a:t>	Escribe una oración con cada verbo: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dirty="0"/>
              <a:t>Comer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dirty="0"/>
              <a:t>Escribir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dirty="0"/>
              <a:t>Leer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dirty="0"/>
              <a:t>Beber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Comidas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en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otras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partes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4525963"/>
          </a:xfrm>
        </p:spPr>
        <p:txBody>
          <a:bodyPr/>
          <a:lstStyle/>
          <a:p>
            <a:r>
              <a:rPr lang="es-ES_tradnl" dirty="0" smtClean="0"/>
              <a:t>En España comen churros y beben chocolate caliente para el desayuno.</a:t>
            </a:r>
          </a:p>
          <a:p>
            <a:r>
              <a:rPr lang="es-ES_tradnl" dirty="0" smtClean="0"/>
              <a:t>El gallopinto es una combinación de arroz y frijoles.</a:t>
            </a:r>
          </a:p>
          <a:p>
            <a:r>
              <a:rPr lang="es-ES_tradnl" dirty="0" smtClean="0"/>
              <a:t>En Nicaragua, comen gallopinto para el desayuno</a:t>
            </a:r>
          </a:p>
          <a:p>
            <a:r>
              <a:rPr lang="es-ES_tradnl" dirty="0" smtClean="0"/>
              <a:t>Una tortilla a la española es un </a:t>
            </a:r>
            <a:r>
              <a:rPr lang="es-ES_tradnl" dirty="0" err="1" smtClean="0"/>
              <a:t>omelet</a:t>
            </a:r>
            <a:r>
              <a:rPr lang="es-ES_tradnl" dirty="0" smtClean="0"/>
              <a:t> de huevos, patatas y cebolla.</a:t>
            </a:r>
          </a:p>
          <a:p>
            <a:r>
              <a:rPr lang="es-ES_tradnl" dirty="0" smtClean="0"/>
              <a:t>En España cenan a las 10 o 10:30.</a:t>
            </a:r>
          </a:p>
          <a:p>
            <a:r>
              <a:rPr lang="es-ES_tradnl" dirty="0" smtClean="0"/>
              <a:t>En Nicaragua y Latinoamérica cenan a eso de las 8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28804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228600" y="914400"/>
            <a:ext cx="8686800" cy="58674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es-ES_tradnl" altLang="en-US" sz="2800" kern="0" smtClean="0"/>
              <a:t>Verbos: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kern="0" smtClean="0"/>
              <a:t>Omar y Luis _________ bocadillos. (comer)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kern="0" smtClean="0"/>
              <a:t>Ustedes, ¿___________ y __________ mucho? (beber, comer)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kern="0" smtClean="0"/>
              <a:t>La mesera __________ la orden de los clientes. (escribir)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kern="0" smtClean="0"/>
              <a:t>Tú _________ el menú en español. (leer)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kern="0" smtClean="0"/>
              <a:t>Luisa y yo ___________ algebra. (aprender)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kern="0" smtClean="0"/>
              <a:t>Yo ____________ a una escuela publica. (asistir)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kern="0" smtClean="0"/>
              <a:t>Rosa y Josefina _____________ muchos correos electrónicos. (recibir)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kern="0" smtClean="0"/>
              <a:t>Miguel no _____________ la geometría. (comprender)</a:t>
            </a:r>
            <a:endParaRPr lang="es-ES_tradnl" altLang="en-US" sz="2800" kern="0" dirty="0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57200" y="106363"/>
            <a:ext cx="8229600" cy="884237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kern="0" smtClean="0">
                <a:solidFill>
                  <a:srgbClr val="FF0000"/>
                </a:solidFill>
              </a:rPr>
              <a:t>Repaso</a:t>
            </a:r>
            <a:endParaRPr lang="en-US" alt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91228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31a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CAPITULO 4 LA COMIDA EN OTRAS PARTES SELF-CHECK QUIZ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0373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3669</TotalTime>
  <Words>197</Words>
  <Application>Microsoft Office PowerPoint</Application>
  <PresentationFormat>On-screen Show (4:3)</PresentationFormat>
  <Paragraphs>28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Default Design</vt:lpstr>
      <vt:lpstr>Me llamo ________ Clase 701 La fecha es el 14 de diciembre del 2017</vt:lpstr>
      <vt:lpstr>Comidas en otras partes</vt:lpstr>
      <vt:lpstr>PowerPoint Presentation</vt:lpstr>
      <vt:lpstr>Tarea # 31a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Clase 9N La fecha es el 4 de abril del 2011</dc:title>
  <dc:creator>Helen Zumaeta</dc:creator>
  <cp:lastModifiedBy>Helen Zumaeta</cp:lastModifiedBy>
  <cp:revision>48</cp:revision>
  <cp:lastPrinted>2014-12-11T16:53:39Z</cp:lastPrinted>
  <dcterms:created xsi:type="dcterms:W3CDTF">2011-04-04T12:47:14Z</dcterms:created>
  <dcterms:modified xsi:type="dcterms:W3CDTF">2017-12-14T17:46:48Z</dcterms:modified>
</cp:coreProperties>
</file>